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79" r:id="rId3"/>
    <p:sldId id="280" r:id="rId4"/>
    <p:sldId id="278" r:id="rId5"/>
    <p:sldId id="281" r:id="rId6"/>
    <p:sldId id="272" r:id="rId7"/>
    <p:sldId id="256" r:id="rId8"/>
    <p:sldId id="257" r:id="rId9"/>
    <p:sldId id="258" r:id="rId10"/>
    <p:sldId id="259" r:id="rId11"/>
    <p:sldId id="262" r:id="rId12"/>
    <p:sldId id="260" r:id="rId13"/>
    <p:sldId id="261" r:id="rId14"/>
    <p:sldId id="263" r:id="rId15"/>
    <p:sldId id="274" r:id="rId16"/>
    <p:sldId id="273" r:id="rId17"/>
    <p:sldId id="276" r:id="rId18"/>
    <p:sldId id="277" r:id="rId19"/>
    <p:sldId id="264" r:id="rId20"/>
    <p:sldId id="282" r:id="rId21"/>
    <p:sldId id="283" r:id="rId22"/>
    <p:sldId id="284" r:id="rId23"/>
    <p:sldId id="285" r:id="rId24"/>
    <p:sldId id="269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4C742-9495-40CA-9D87-79EA5C39208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C435B-741E-42EC-AADA-1CDC9E0DD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7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672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adc017d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adc017d3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5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9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0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766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869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233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40" lvl="1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233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40" lvl="1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57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7557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0638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40" lvl="1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6845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3104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70" lvl="0" indent="-45717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04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65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70" lvl="0" indent="-3047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5218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1470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6180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EB20-98B1-4A86-A1D8-1A5E47E494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041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6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7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F1B8-58DE-4213-8906-0A80F1C0541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3DE6-18A5-41F6-9B8A-BD5BD629E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51244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slide" Target="slide8.xml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2.xml"/><Relationship Id="rId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steps to create Slide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PrintCurrentSlide.bas</a:t>
            </a:r>
            <a:r>
              <a:rPr lang="en-US" dirty="0" smtClean="0"/>
              <a:t> and </a:t>
            </a:r>
            <a:r>
              <a:rPr lang="en-US" dirty="0" err="1" smtClean="0"/>
              <a:t>PrintFile.bas</a:t>
            </a:r>
            <a:r>
              <a:rPr lang="en-US" dirty="0" smtClean="0"/>
              <a:t> VBA modules (</a:t>
            </a:r>
            <a:r>
              <a:rPr lang="en-US" dirty="0" smtClean="0">
                <a:hlinkClick r:id="rId2" action="ppaction://hlinksldjump"/>
              </a:rPr>
              <a:t>how to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 driver pictures and names to </a:t>
            </a:r>
            <a:r>
              <a:rPr lang="en-US" dirty="0"/>
              <a:t>h</a:t>
            </a:r>
            <a:r>
              <a:rPr lang="en-US" dirty="0" smtClean="0"/>
              <a:t>ome screen slide</a:t>
            </a:r>
          </a:p>
          <a:p>
            <a:r>
              <a:rPr lang="en-US" dirty="0" smtClean="0"/>
              <a:t>Add driver profile slides</a:t>
            </a:r>
          </a:p>
          <a:p>
            <a:r>
              <a:rPr lang="en-US" dirty="0" smtClean="0"/>
              <a:t>Add store map main screen slide</a:t>
            </a:r>
          </a:p>
          <a:p>
            <a:r>
              <a:rPr lang="en-US" dirty="0" smtClean="0"/>
              <a:t>Add store maps slides with </a:t>
            </a:r>
            <a:r>
              <a:rPr lang="en-US" dirty="0" err="1" smtClean="0"/>
              <a:t>PrintMe</a:t>
            </a:r>
            <a:r>
              <a:rPr lang="en-US" dirty="0" smtClean="0"/>
              <a:t> </a:t>
            </a:r>
            <a:r>
              <a:rPr lang="en-US" dirty="0"/>
              <a:t>Macro (</a:t>
            </a:r>
            <a:r>
              <a:rPr lang="en-US" dirty="0" err="1" smtClean="0"/>
              <a:t>PrintCurrentSlide.bas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 driver forms main screen slide</a:t>
            </a:r>
          </a:p>
          <a:p>
            <a:r>
              <a:rPr lang="en-US" dirty="0" smtClean="0"/>
              <a:t>Add driver form slides with </a:t>
            </a:r>
            <a:r>
              <a:rPr lang="en-US" dirty="0" err="1" smtClean="0"/>
              <a:t>PrintFile</a:t>
            </a:r>
            <a:r>
              <a:rPr lang="en-US" dirty="0" smtClean="0"/>
              <a:t> Macro (create you own VBA module using the </a:t>
            </a:r>
            <a:r>
              <a:rPr lang="en-US" dirty="0" err="1" smtClean="0"/>
              <a:t>PrintFile</a:t>
            </a:r>
            <a:r>
              <a:rPr lang="en-US" dirty="0" smtClean="0"/>
              <a:t> method with the file’s path) (</a:t>
            </a:r>
            <a:r>
              <a:rPr lang="en-US" dirty="0" smtClean="0">
                <a:hlinkClick r:id="rId3" action="ppaction://hlinksldjump"/>
              </a:rPr>
              <a:t>how to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Link driver profiles to pictures on home screen</a:t>
            </a:r>
          </a:p>
          <a:p>
            <a:r>
              <a:rPr lang="en-US" dirty="0" smtClean="0"/>
              <a:t>Link store maps to store numbers on </a:t>
            </a:r>
            <a:r>
              <a:rPr lang="en-US" dirty="0"/>
              <a:t>store map main screen slide</a:t>
            </a:r>
          </a:p>
          <a:p>
            <a:r>
              <a:rPr lang="en-US" dirty="0" smtClean="0"/>
              <a:t>Link driver form slides to driver form names on </a:t>
            </a:r>
            <a:r>
              <a:rPr lang="en-US" dirty="0"/>
              <a:t>driver forms main screen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2608639"/>
          </a:xfrm>
        </p:spPr>
        <p:txBody>
          <a:bodyPr>
            <a:normAutofit/>
          </a:bodyPr>
          <a:lstStyle/>
          <a:p>
            <a:r>
              <a:rPr lang="en-US" dirty="0" smtClean="0"/>
              <a:t>Adding a Macro to a 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3725" y="4290362"/>
            <a:ext cx="1795462" cy="11960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Click the “Run Macro” toggle, and select the Macro you want to add from the drop down menu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124" t="50788"/>
          <a:stretch/>
        </p:blipFill>
        <p:spPr>
          <a:xfrm>
            <a:off x="9662407" y="162812"/>
            <a:ext cx="1620193" cy="2847088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357936" y="477117"/>
            <a:ext cx="1795462" cy="75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Right-click on button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471456" y="1586356"/>
            <a:ext cx="1681942" cy="1018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“Hyperlink”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3"/>
          </p:cNvCxnSpPr>
          <p:nvPr/>
        </p:nvCxnSpPr>
        <p:spPr>
          <a:xfrm flipV="1">
            <a:off x="8153398" y="2009775"/>
            <a:ext cx="1933577" cy="85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3" idx="3"/>
          </p:cNvCxnSpPr>
          <p:nvPr/>
        </p:nvCxnSpPr>
        <p:spPr>
          <a:xfrm flipV="1">
            <a:off x="8153398" y="648016"/>
            <a:ext cx="1743077" cy="206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69785" t="26990" r="19408" b="29713"/>
          <a:stretch/>
        </p:blipFill>
        <p:spPr>
          <a:xfrm>
            <a:off x="8602363" y="3084172"/>
            <a:ext cx="3202172" cy="36084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3" idx="3"/>
          </p:cNvCxnSpPr>
          <p:nvPr/>
        </p:nvCxnSpPr>
        <p:spPr>
          <a:xfrm>
            <a:off x="7369187" y="4888381"/>
            <a:ext cx="1655749" cy="48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23642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Opening Visual Basic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4115" y="693179"/>
            <a:ext cx="2141869" cy="118480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 to “Developer” tab and click “Visual Basic” (or Alt+F11 on keyboard)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182582" y="4263257"/>
            <a:ext cx="2072467" cy="80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screen will open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</p:cNvCxnSpPr>
          <p:nvPr/>
        </p:nvCxnSpPr>
        <p:spPr>
          <a:xfrm flipV="1">
            <a:off x="6325984" y="1255222"/>
            <a:ext cx="739834" cy="30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5255049" y="4667010"/>
            <a:ext cx="7966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96" t="371" r="41146" b="78148"/>
          <a:stretch/>
        </p:blipFill>
        <p:spPr>
          <a:xfrm>
            <a:off x="7138064" y="297332"/>
            <a:ext cx="3276600" cy="220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09" y="3147112"/>
            <a:ext cx="5786439" cy="3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17351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Importing VBA modules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0141" y="1424615"/>
            <a:ext cx="2422289" cy="1376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Right-Click on “Modules” folder, and click “Import File”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143375" y="4460838"/>
            <a:ext cx="2072467" cy="96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the file to import (will be a .bas file) then click “Open”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4" t="1756" r="89892" b="48351"/>
          <a:stretch/>
        </p:blipFill>
        <p:spPr>
          <a:xfrm>
            <a:off x="8986058" y="142873"/>
            <a:ext cx="2523133" cy="348432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3"/>
          </p:cNvCxnSpPr>
          <p:nvPr/>
        </p:nvCxnSpPr>
        <p:spPr>
          <a:xfrm flipV="1">
            <a:off x="7682430" y="2003367"/>
            <a:ext cx="1744203" cy="109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00" y="4460838"/>
            <a:ext cx="5149065" cy="164365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6215842" y="4821382"/>
            <a:ext cx="874914" cy="121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7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23176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your own VBA modules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0141" y="1424615"/>
            <a:ext cx="2422289" cy="13767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Right-Click on “Modules” folder, and click “Module” under “Insert”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143375" y="4460838"/>
            <a:ext cx="2072467" cy="96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new window will open for you to add code 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" t="7204" r="89086" b="52366"/>
          <a:stretch/>
        </p:blipFill>
        <p:spPr>
          <a:xfrm>
            <a:off x="8636643" y="273217"/>
            <a:ext cx="3112691" cy="32510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3"/>
          </p:cNvCxnSpPr>
          <p:nvPr/>
        </p:nvCxnSpPr>
        <p:spPr>
          <a:xfrm flipV="1">
            <a:off x="7682430" y="1898733"/>
            <a:ext cx="1623495" cy="214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45" y="3738518"/>
            <a:ext cx="3989790" cy="283630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6215842" y="4905375"/>
            <a:ext cx="2013758" cy="373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8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4953270" cy="2658514"/>
          </a:xfrm>
        </p:spPr>
        <p:txBody>
          <a:bodyPr>
            <a:noAutofit/>
          </a:bodyPr>
          <a:lstStyle/>
          <a:p>
            <a:r>
              <a:rPr lang="en-US" sz="5400" dirty="0" smtClean="0"/>
              <a:t>Using “</a:t>
            </a:r>
            <a:r>
              <a:rPr lang="en-US" sz="5400" dirty="0" err="1" smtClean="0"/>
              <a:t>PrintFile</a:t>
            </a:r>
            <a:r>
              <a:rPr lang="en-US" sz="5400" dirty="0" smtClean="0"/>
              <a:t>” function for specific files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0141" y="1424615"/>
            <a:ext cx="2422289" cy="1376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VBA for the </a:t>
            </a:r>
            <a:r>
              <a:rPr lang="en-US" dirty="0" err="1" smtClean="0"/>
              <a:t>PrintFile</a:t>
            </a:r>
            <a:r>
              <a:rPr lang="en-US" dirty="0" smtClean="0"/>
              <a:t> function will be included in the example </a:t>
            </a:r>
            <a:r>
              <a:rPr lang="en-US" dirty="0" err="1" smtClean="0"/>
              <a:t>SlideShow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60341" y="3738518"/>
            <a:ext cx="3670589" cy="1615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the print file function to print files from the computer. This will be necessary for files the drivers need to write on (</a:t>
            </a:r>
            <a:r>
              <a:rPr lang="en-US" dirty="0" err="1" smtClean="0"/>
              <a:t>eg</a:t>
            </a:r>
            <a:r>
              <a:rPr lang="en-US" dirty="0" smtClean="0"/>
              <a:t> a seal card)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413101"/>
            <a:ext cx="3394364" cy="11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4953270" cy="2658514"/>
          </a:xfrm>
        </p:spPr>
        <p:txBody>
          <a:bodyPr>
            <a:noAutofit/>
          </a:bodyPr>
          <a:lstStyle/>
          <a:p>
            <a:r>
              <a:rPr lang="en-US" sz="5400" dirty="0" smtClean="0"/>
              <a:t>Using “</a:t>
            </a:r>
            <a:r>
              <a:rPr lang="en-US" sz="5400" dirty="0" err="1" smtClean="0"/>
              <a:t>PrintFile</a:t>
            </a:r>
            <a:r>
              <a:rPr lang="en-US" sz="5400" dirty="0" smtClean="0"/>
              <a:t>” function for specific files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151" y="2443106"/>
            <a:ext cx="2422289" cy="1376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Write a new sub calling “</a:t>
            </a:r>
            <a:r>
              <a:rPr lang="en-US" dirty="0" err="1" smtClean="0"/>
              <a:t>PrintFile</a:t>
            </a:r>
            <a:r>
              <a:rPr lang="en-US" dirty="0" smtClean="0"/>
              <a:t>” with the path to the document you want to print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85248" y="4900004"/>
            <a:ext cx="3522192" cy="892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Attach this sub to a button in you slideshow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239021" y="687247"/>
            <a:ext cx="2268419" cy="675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</a:t>
            </a:r>
            <a:r>
              <a:rPr lang="en-US" dirty="0" smtClean="0">
                <a:hlinkClick r:id="rId2" action="ppaction://hlinksldjump"/>
              </a:rPr>
              <a:t>new module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7" t="7204" r="89086" b="52366"/>
          <a:stretch/>
        </p:blipFill>
        <p:spPr>
          <a:xfrm>
            <a:off x="9944512" y="300097"/>
            <a:ext cx="1701619" cy="177724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>
            <a:off x="7507440" y="1025114"/>
            <a:ext cx="2437072" cy="163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1720" t="36452" r="2231" b="23405"/>
          <a:stretch/>
        </p:blipFill>
        <p:spPr>
          <a:xfrm>
            <a:off x="7869234" y="3827641"/>
            <a:ext cx="4317554" cy="3037476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708648" y="3652229"/>
            <a:ext cx="3415677" cy="948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 action="ppaction://hlinksldjump"/>
              </a:rPr>
              <a:t>How to find a file’s path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440" y="2443106"/>
            <a:ext cx="4610538" cy="10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4562474" cy="1762126"/>
          </a:xfrm>
        </p:spPr>
        <p:txBody>
          <a:bodyPr>
            <a:noAutofit/>
          </a:bodyPr>
          <a:lstStyle/>
          <a:p>
            <a:r>
              <a:rPr lang="en-US" sz="5400" dirty="0" smtClean="0"/>
              <a:t>Finding/using a file’s path</a:t>
            </a:r>
            <a:endParaRPr lang="en-US" sz="5400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275751" y="2954196"/>
            <a:ext cx="2268419" cy="912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Right click on the document and go to “Properties”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60" t="39034" r="74973" b="17669"/>
          <a:stretch/>
        </p:blipFill>
        <p:spPr>
          <a:xfrm>
            <a:off x="5812589" y="2042313"/>
            <a:ext cx="4124138" cy="45790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3544170" y="3410673"/>
            <a:ext cx="3294780" cy="2713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2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2819399" cy="1238251"/>
          </a:xfrm>
        </p:spPr>
        <p:txBody>
          <a:bodyPr>
            <a:noAutofit/>
          </a:bodyPr>
          <a:lstStyle/>
          <a:p>
            <a:r>
              <a:rPr lang="en-US" sz="3600" dirty="0" smtClean="0"/>
              <a:t>Finding/using a file’s path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861" y="4565418"/>
            <a:ext cx="2422289" cy="1376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Copy the file name and extension and paste it into function (after location)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61240" y="2226301"/>
            <a:ext cx="2268419" cy="912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the location and paste it into function (end with a backslash “\”)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562" t="39483" r="72917" b="33480"/>
          <a:stretch/>
        </p:blipFill>
        <p:spPr>
          <a:xfrm>
            <a:off x="3489358" y="1260653"/>
            <a:ext cx="2925043" cy="2114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57" y="3925673"/>
            <a:ext cx="2925043" cy="220820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3105150" y="4714875"/>
            <a:ext cx="1076325" cy="538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2829659" y="2682778"/>
            <a:ext cx="1456591" cy="384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7849" t="16207" r="32393" b="61427"/>
          <a:stretch/>
        </p:blipFill>
        <p:spPr>
          <a:xfrm>
            <a:off x="7074100" y="1167348"/>
            <a:ext cx="3569110" cy="2300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58172" t="15519" r="29731" b="61255"/>
          <a:stretch/>
        </p:blipFill>
        <p:spPr>
          <a:xfrm>
            <a:off x="6798607" y="3835154"/>
            <a:ext cx="4424517" cy="23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Show Blueprint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each button 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9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11279" y="185764"/>
            <a:ext cx="10921688" cy="58835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 smtClean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Company</a:t>
            </a:r>
            <a:r>
              <a:rPr sz="1867" kern="0" dirty="0" smtClean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 </a:t>
            </a:r>
            <a:r>
              <a:rPr sz="1867" kern="0" dirty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DC </a:t>
            </a:r>
            <a:r>
              <a:rPr lang="en-US" sz="1867" kern="0" dirty="0" smtClean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####</a:t>
            </a:r>
            <a:r>
              <a:rPr sz="1867" kern="0" dirty="0" smtClean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 </a:t>
            </a:r>
            <a:r>
              <a:rPr sz="1867" kern="0" dirty="0">
                <a:ln w="9525" cap="flat" cmpd="sng">
                  <a:solidFill>
                    <a:srgbClr val="FFAB4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EEEEE"/>
                </a:solidFill>
                <a:latin typeface="Arial"/>
                <a:cs typeface="Arial"/>
                <a:sym typeface="Arial"/>
              </a:rPr>
              <a:t>Transportation Team</a:t>
            </a:r>
          </a:p>
        </p:txBody>
      </p:sp>
      <p:sp>
        <p:nvSpPr>
          <p:cNvPr id="2" name="Rounded Rectangle 1">
            <a:hlinkClick r:id="rId3" action="ppaction://hlinksldjump"/>
          </p:cNvPr>
          <p:cNvSpPr/>
          <p:nvPr/>
        </p:nvSpPr>
        <p:spPr>
          <a:xfrm>
            <a:off x="9616481" y="6137725"/>
            <a:ext cx="931371" cy="55056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Arial"/>
                <a:sym typeface="Arial"/>
              </a:rPr>
              <a:t>Store Maps</a:t>
            </a:r>
          </a:p>
        </p:txBody>
      </p:sp>
      <p:sp>
        <p:nvSpPr>
          <p:cNvPr id="55" name="Rounded 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21836370-468F-4E76-AE3B-9532F4008009}"/>
              </a:ext>
            </a:extLst>
          </p:cNvPr>
          <p:cNvSpPr/>
          <p:nvPr/>
        </p:nvSpPr>
        <p:spPr>
          <a:xfrm>
            <a:off x="1551087" y="6138857"/>
            <a:ext cx="1000556" cy="55056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Arial"/>
                <a:sym typeface="Arial"/>
              </a:rPr>
              <a:t>Driver Forms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859309" y="1411098"/>
            <a:ext cx="8686800" cy="1143000"/>
            <a:chOff x="1949009" y="1448441"/>
            <a:chExt cx="8627613" cy="1025897"/>
          </a:xfrm>
        </p:grpSpPr>
        <p:grpSp>
          <p:nvGrpSpPr>
            <p:cNvPr id="147" name="Group 146"/>
            <p:cNvGrpSpPr/>
            <p:nvPr/>
          </p:nvGrpSpPr>
          <p:grpSpPr>
            <a:xfrm>
              <a:off x="1949009" y="1448441"/>
              <a:ext cx="810168" cy="1025897"/>
              <a:chOff x="5498544" y="2560320"/>
              <a:chExt cx="810168" cy="1025897"/>
            </a:xfrm>
          </p:grpSpPr>
          <p:pic>
            <p:nvPicPr>
              <p:cNvPr id="166" name="Picture 16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7" name="TextBox 166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5857733" y="1448441"/>
              <a:ext cx="810168" cy="1025897"/>
              <a:chOff x="5498544" y="2560320"/>
              <a:chExt cx="810168" cy="1025897"/>
            </a:xfrm>
          </p:grpSpPr>
          <p:pic>
            <p:nvPicPr>
              <p:cNvPr id="164" name="Picture 16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7160641" y="1448441"/>
              <a:ext cx="810168" cy="1025897"/>
              <a:chOff x="5498544" y="2560320"/>
              <a:chExt cx="810168" cy="1025897"/>
            </a:xfrm>
          </p:grpSpPr>
          <p:pic>
            <p:nvPicPr>
              <p:cNvPr id="162" name="Picture 16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463549" y="1448441"/>
              <a:ext cx="810168" cy="1025897"/>
              <a:chOff x="5498544" y="2560320"/>
              <a:chExt cx="810168" cy="1025897"/>
            </a:xfrm>
          </p:grpSpPr>
          <p:pic>
            <p:nvPicPr>
              <p:cNvPr id="160" name="Picture 15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1" name="TextBox 160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554825" y="1448441"/>
              <a:ext cx="810168" cy="1025897"/>
              <a:chOff x="5498544" y="2560320"/>
              <a:chExt cx="810168" cy="1025897"/>
            </a:xfrm>
          </p:grpSpPr>
          <p:pic>
            <p:nvPicPr>
              <p:cNvPr id="158" name="Picture 15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59" name="TextBox 158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3251917" y="1448441"/>
              <a:ext cx="810168" cy="1025897"/>
              <a:chOff x="5498544" y="2560320"/>
              <a:chExt cx="810168" cy="1025897"/>
            </a:xfrm>
          </p:grpSpPr>
          <p:pic>
            <p:nvPicPr>
              <p:cNvPr id="156" name="Picture 1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9766454" y="1448441"/>
              <a:ext cx="810168" cy="1025897"/>
              <a:chOff x="5498544" y="2560320"/>
              <a:chExt cx="810168" cy="1025897"/>
            </a:xfrm>
          </p:grpSpPr>
          <p:pic>
            <p:nvPicPr>
              <p:cNvPr id="154" name="Picture 1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1859309" y="2662776"/>
            <a:ext cx="8686800" cy="1143000"/>
            <a:chOff x="1949009" y="1448441"/>
            <a:chExt cx="8627613" cy="1025897"/>
          </a:xfrm>
        </p:grpSpPr>
        <p:grpSp>
          <p:nvGrpSpPr>
            <p:cNvPr id="169" name="Group 168"/>
            <p:cNvGrpSpPr/>
            <p:nvPr/>
          </p:nvGrpSpPr>
          <p:grpSpPr>
            <a:xfrm>
              <a:off x="1949009" y="1448441"/>
              <a:ext cx="810168" cy="1025897"/>
              <a:chOff x="5498544" y="2560320"/>
              <a:chExt cx="810168" cy="1025897"/>
            </a:xfrm>
          </p:grpSpPr>
          <p:pic>
            <p:nvPicPr>
              <p:cNvPr id="188" name="Picture 18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89" name="TextBox 188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5857733" y="1448441"/>
              <a:ext cx="810168" cy="1025897"/>
              <a:chOff x="5498544" y="2560320"/>
              <a:chExt cx="810168" cy="1025897"/>
            </a:xfrm>
          </p:grpSpPr>
          <p:pic>
            <p:nvPicPr>
              <p:cNvPr id="186" name="Picture 18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87" name="TextBox 186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7160641" y="1448441"/>
              <a:ext cx="810168" cy="1025897"/>
              <a:chOff x="5498544" y="2560320"/>
              <a:chExt cx="810168" cy="1025897"/>
            </a:xfrm>
          </p:grpSpPr>
          <p:pic>
            <p:nvPicPr>
              <p:cNvPr id="184" name="Picture 18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463549" y="1448441"/>
              <a:ext cx="810168" cy="1025897"/>
              <a:chOff x="5498544" y="2560320"/>
              <a:chExt cx="810168" cy="1025897"/>
            </a:xfrm>
          </p:grpSpPr>
          <p:pic>
            <p:nvPicPr>
              <p:cNvPr id="182" name="Picture 18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83" name="TextBox 182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554825" y="1448441"/>
              <a:ext cx="810168" cy="1025897"/>
              <a:chOff x="5498544" y="2560320"/>
              <a:chExt cx="810168" cy="1025897"/>
            </a:xfrm>
          </p:grpSpPr>
          <p:pic>
            <p:nvPicPr>
              <p:cNvPr id="180" name="Picture 17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3251917" y="1448441"/>
              <a:ext cx="810168" cy="1025897"/>
              <a:chOff x="5498544" y="2560320"/>
              <a:chExt cx="810168" cy="1025897"/>
            </a:xfrm>
          </p:grpSpPr>
          <p:pic>
            <p:nvPicPr>
              <p:cNvPr id="178" name="Picture 17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9" name="TextBox 178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9766454" y="1448441"/>
              <a:ext cx="810168" cy="1025897"/>
              <a:chOff x="5498544" y="2560320"/>
              <a:chExt cx="810168" cy="1025897"/>
            </a:xfrm>
          </p:grpSpPr>
          <p:pic>
            <p:nvPicPr>
              <p:cNvPr id="176" name="Picture 17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1859309" y="3914454"/>
            <a:ext cx="8686800" cy="1143000"/>
            <a:chOff x="1949009" y="1448441"/>
            <a:chExt cx="8627613" cy="1025897"/>
          </a:xfrm>
        </p:grpSpPr>
        <p:grpSp>
          <p:nvGrpSpPr>
            <p:cNvPr id="191" name="Group 190"/>
            <p:cNvGrpSpPr/>
            <p:nvPr/>
          </p:nvGrpSpPr>
          <p:grpSpPr>
            <a:xfrm>
              <a:off x="1949009" y="1448441"/>
              <a:ext cx="810168" cy="1025897"/>
              <a:chOff x="5498544" y="2560320"/>
              <a:chExt cx="810168" cy="1025897"/>
            </a:xfrm>
          </p:grpSpPr>
          <p:pic>
            <p:nvPicPr>
              <p:cNvPr id="210" name="Picture 20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11" name="TextBox 210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5857733" y="1448441"/>
              <a:ext cx="810168" cy="1025897"/>
              <a:chOff x="5498544" y="2560320"/>
              <a:chExt cx="810168" cy="1025897"/>
            </a:xfrm>
          </p:grpSpPr>
          <p:pic>
            <p:nvPicPr>
              <p:cNvPr id="208" name="Picture 20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9" name="TextBox 208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7160641" y="1448441"/>
              <a:ext cx="810168" cy="1025897"/>
              <a:chOff x="5498544" y="2560320"/>
              <a:chExt cx="810168" cy="1025897"/>
            </a:xfrm>
          </p:grpSpPr>
          <p:pic>
            <p:nvPicPr>
              <p:cNvPr id="206" name="Picture 20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8463549" y="1448441"/>
              <a:ext cx="810168" cy="1025897"/>
              <a:chOff x="5498544" y="2560320"/>
              <a:chExt cx="810168" cy="1025897"/>
            </a:xfrm>
          </p:grpSpPr>
          <p:pic>
            <p:nvPicPr>
              <p:cNvPr id="204" name="Picture 20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554825" y="1448441"/>
              <a:ext cx="810168" cy="1025897"/>
              <a:chOff x="5498544" y="2560320"/>
              <a:chExt cx="810168" cy="1025897"/>
            </a:xfrm>
          </p:grpSpPr>
          <p:pic>
            <p:nvPicPr>
              <p:cNvPr id="202" name="Picture 20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3" name="TextBox 202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3251917" y="1448441"/>
              <a:ext cx="810168" cy="1025897"/>
              <a:chOff x="5498544" y="2560320"/>
              <a:chExt cx="810168" cy="1025897"/>
            </a:xfrm>
          </p:grpSpPr>
          <p:pic>
            <p:nvPicPr>
              <p:cNvPr id="200" name="Picture 19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1" name="TextBox 200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9766454" y="1448441"/>
              <a:ext cx="810168" cy="1025897"/>
              <a:chOff x="5498544" y="2560320"/>
              <a:chExt cx="810168" cy="1025897"/>
            </a:xfrm>
          </p:grpSpPr>
          <p:pic>
            <p:nvPicPr>
              <p:cNvPr id="198" name="Picture 19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98BF51-0BAE-4235-81E8-072059BFB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544" y="2560320"/>
                <a:ext cx="810167" cy="6627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99" name="TextBox 198"/>
              <p:cNvSpPr txBox="1"/>
              <p:nvPr/>
            </p:nvSpPr>
            <p:spPr>
              <a:xfrm>
                <a:off x="5498545" y="3278440"/>
                <a:ext cx="810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Person</a:t>
                </a:r>
                <a:endParaRPr lang="en-US" sz="1400" dirty="0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1277646" y="4548838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Driver </a:t>
            </a:r>
            <a:r>
              <a:rPr lang="en-US" dirty="0"/>
              <a:t>F</a:t>
            </a:r>
            <a:r>
              <a:rPr lang="en-US" dirty="0" smtClean="0"/>
              <a:t>orms slide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611104" y="4548838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Store Maps slide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3" idx="2"/>
          </p:cNvCxnSpPr>
          <p:nvPr/>
        </p:nvCxnSpPr>
        <p:spPr>
          <a:xfrm>
            <a:off x="9616481" y="5195169"/>
            <a:ext cx="392043" cy="844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</p:cNvCxnSpPr>
          <p:nvPr/>
        </p:nvCxnSpPr>
        <p:spPr>
          <a:xfrm flipH="1">
            <a:off x="2161309" y="5195169"/>
            <a:ext cx="121714" cy="844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72269" y="2080357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Person’s Profile slide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77" idx="3"/>
          </p:cNvCxnSpPr>
          <p:nvPr/>
        </p:nvCxnSpPr>
        <p:spPr>
          <a:xfrm>
            <a:off x="2283023" y="2403523"/>
            <a:ext cx="1134434" cy="521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6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Depth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8BF51-0BAE-4235-81E8-072059BF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35" y="498355"/>
            <a:ext cx="2023872" cy="1717224"/>
          </a:xfrm>
          <a:prstGeom prst="rect">
            <a:avLst/>
          </a:prstGeom>
        </p:spPr>
      </p:pic>
      <p:sp>
        <p:nvSpPr>
          <p:cNvPr id="48" name="Rounded 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BD34653C-DFFE-465C-8ADB-98B740635FBA}"/>
              </a:ext>
            </a:extLst>
          </p:cNvPr>
          <p:cNvSpPr/>
          <p:nvPr/>
        </p:nvSpPr>
        <p:spPr>
          <a:xfrm>
            <a:off x="10270825" y="3875090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sym typeface="Arial"/>
              </a:rPr>
              <a:t>Return To Main</a:t>
            </a:r>
          </a:p>
        </p:txBody>
      </p:sp>
      <p:sp>
        <p:nvSpPr>
          <p:cNvPr id="6" name="Google Shape;65;p14"/>
          <p:cNvSpPr txBox="1">
            <a:spLocks/>
          </p:cNvSpPr>
          <p:nvPr/>
        </p:nvSpPr>
        <p:spPr>
          <a:xfrm>
            <a:off x="644448" y="487271"/>
            <a:ext cx="7815325" cy="465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sz="3733" kern="0" dirty="0" smtClean="0">
                <a:solidFill>
                  <a:srgbClr val="000000"/>
                </a:solidFill>
              </a:rPr>
              <a:t>Person</a:t>
            </a:r>
            <a:r>
              <a:rPr lang="en-US" sz="3733" kern="0" dirty="0">
                <a:solidFill>
                  <a:srgbClr val="000000"/>
                </a:solidFill>
              </a:rPr>
              <a:t/>
            </a:r>
            <a:br>
              <a:rPr lang="en-US" sz="3733" kern="0" dirty="0">
                <a:solidFill>
                  <a:srgbClr val="000000"/>
                </a:solidFill>
              </a:rPr>
            </a:br>
            <a:r>
              <a:rPr lang="en-US" sz="1867" kern="0" dirty="0">
                <a:solidFill>
                  <a:srgbClr val="000000"/>
                </a:solidFill>
              </a:rPr>
              <a:t>Hired:  </a:t>
            </a:r>
            <a:br>
              <a:rPr lang="en-US" sz="1867" kern="0" dirty="0">
                <a:solidFill>
                  <a:srgbClr val="000000"/>
                </a:solidFill>
              </a:rPr>
            </a:br>
            <a:r>
              <a:rPr lang="en-US" sz="1867" kern="0" dirty="0">
                <a:solidFill>
                  <a:srgbClr val="000000"/>
                </a:solidFill>
              </a:rPr>
              <a:t>Hobbies:</a:t>
            </a:r>
            <a:br>
              <a:rPr lang="en-US" sz="1867" kern="0" dirty="0">
                <a:solidFill>
                  <a:srgbClr val="000000"/>
                </a:solidFill>
              </a:rPr>
            </a:br>
            <a:r>
              <a:rPr lang="en-US" sz="1867" kern="0" dirty="0">
                <a:solidFill>
                  <a:srgbClr val="000000"/>
                </a:solidFill>
              </a:rPr>
              <a:t>Favorite Foods:</a:t>
            </a:r>
            <a:br>
              <a:rPr lang="en-US" sz="1867" kern="0" dirty="0">
                <a:solidFill>
                  <a:srgbClr val="000000"/>
                </a:solidFill>
              </a:rPr>
            </a:br>
            <a:r>
              <a:rPr lang="en-US" sz="1867" kern="0" dirty="0">
                <a:solidFill>
                  <a:srgbClr val="000000"/>
                </a:solidFill>
              </a:rPr>
              <a:t/>
            </a:r>
            <a:br>
              <a:rPr lang="en-US" sz="1867" kern="0" dirty="0">
                <a:solidFill>
                  <a:srgbClr val="000000"/>
                </a:solidFill>
              </a:rPr>
            </a:br>
            <a:r>
              <a:rPr lang="en-US" sz="1867" kern="0" dirty="0">
                <a:solidFill>
                  <a:srgbClr val="000000"/>
                </a:solidFill>
              </a:rPr>
              <a:t>Quotes:  </a:t>
            </a:r>
          </a:p>
        </p:txBody>
      </p:sp>
      <p:cxnSp>
        <p:nvCxnSpPr>
          <p:cNvPr id="5" name="Straight Arrow Connector 4"/>
          <p:cNvCxnSpPr>
            <a:stCxn id="7" idx="3"/>
          </p:cNvCxnSpPr>
          <p:nvPr/>
        </p:nvCxnSpPr>
        <p:spPr>
          <a:xfrm>
            <a:off x="8687807" y="4126881"/>
            <a:ext cx="14287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7053" y="3803715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Main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4418"/>
            <a:ext cx="1828800" cy="459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b="1" u="sng" kern="0" dirty="0">
                <a:solidFill>
                  <a:srgbClr val="000000"/>
                </a:solidFill>
                <a:latin typeface="Arial"/>
                <a:sym typeface="Arial"/>
              </a:rPr>
              <a:t>Store Maps</a:t>
            </a:r>
          </a:p>
        </p:txBody>
      </p:sp>
      <p:sp>
        <p:nvSpPr>
          <p:cNvPr id="7" name="Rounded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DC788532-FCE3-476C-A5DF-CD82E47855A5}"/>
              </a:ext>
            </a:extLst>
          </p:cNvPr>
          <p:cNvSpPr/>
          <p:nvPr/>
        </p:nvSpPr>
        <p:spPr>
          <a:xfrm>
            <a:off x="10669262" y="170731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sym typeface="Arial"/>
              </a:rPr>
              <a:t>Return To Main</a:t>
            </a:r>
          </a:p>
        </p:txBody>
      </p:sp>
      <p:sp>
        <p:nvSpPr>
          <p:cNvPr id="240" name="Oval 239">
            <a:hlinkClick r:id="rId3" action="ppaction://hlinksldjump"/>
            <a:extLst>
              <a:ext uri="{FF2B5EF4-FFF2-40B4-BE49-F238E27FC236}">
                <a16:creationId xmlns:a16="http://schemas.microsoft.com/office/drawing/2014/main" id="{4E48B9EB-640B-4AE6-81A2-D068F734826F}"/>
              </a:ext>
            </a:extLst>
          </p:cNvPr>
          <p:cNvSpPr/>
          <p:nvPr/>
        </p:nvSpPr>
        <p:spPr>
          <a:xfrm>
            <a:off x="4871257" y="2906512"/>
            <a:ext cx="1720735" cy="4040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spcCol="1005840" rtlCol="0" anchor="ctr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u="sng" kern="0" dirty="0" smtClean="0">
                <a:solidFill>
                  <a:srgbClr val="000000"/>
                </a:solidFill>
                <a:latin typeface="Arial"/>
                <a:sym typeface="Arial"/>
              </a:rPr>
              <a:t>Store ####</a:t>
            </a:r>
            <a:endParaRPr lang="en-US" sz="1867" u="sng" kern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0136" y="170731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Main page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8922" y="2811946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1300’s store map slide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9460890" y="422523"/>
            <a:ext cx="1208372" cy="713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3899676" y="3135112"/>
            <a:ext cx="14957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3124200" y="152400"/>
            <a:ext cx="5715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2000" b="1" kern="0" dirty="0" smtClean="0">
                <a:solidFill>
                  <a:srgbClr val="000000"/>
                </a:solidFill>
                <a:cs typeface="Arial"/>
                <a:sym typeface="Arial"/>
              </a:rPr>
              <a:t>Origin to Store # and location</a:t>
            </a:r>
            <a:endParaRPr lang="en-US" altLang="en-US" sz="12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67" name="Line 6"/>
          <p:cNvSpPr>
            <a:spLocks noChangeShapeType="1"/>
          </p:cNvSpPr>
          <p:nvPr/>
        </p:nvSpPr>
        <p:spPr bwMode="auto">
          <a:xfrm>
            <a:off x="1524000" y="12954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68" name="Text Box 7"/>
          <p:cNvSpPr txBox="1">
            <a:spLocks noChangeArrowheads="1"/>
          </p:cNvSpPr>
          <p:nvPr/>
        </p:nvSpPr>
        <p:spPr bwMode="auto">
          <a:xfrm>
            <a:off x="1524000" y="1371602"/>
            <a:ext cx="1066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200" b="1" kern="0" dirty="0" smtClean="0">
                <a:solidFill>
                  <a:srgbClr val="000000"/>
                </a:solidFill>
                <a:cs typeface="Arial"/>
                <a:sym typeface="Arial"/>
              </a:rPr>
              <a:t>Street #</a:t>
            </a:r>
            <a:endParaRPr lang="en-US" altLang="en-US" sz="1200" b="1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69" name="Line 8"/>
          <p:cNvSpPr>
            <a:spLocks noChangeShapeType="1"/>
          </p:cNvSpPr>
          <p:nvPr/>
        </p:nvSpPr>
        <p:spPr bwMode="auto">
          <a:xfrm>
            <a:off x="15240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0" name="Line 9"/>
          <p:cNvSpPr>
            <a:spLocks noChangeShapeType="1"/>
          </p:cNvSpPr>
          <p:nvPr/>
        </p:nvSpPr>
        <p:spPr bwMode="auto">
          <a:xfrm flipV="1">
            <a:off x="2971800" y="838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1" name="Line 10"/>
          <p:cNvSpPr>
            <a:spLocks noChangeShapeType="1"/>
          </p:cNvSpPr>
          <p:nvPr/>
        </p:nvSpPr>
        <p:spPr bwMode="auto">
          <a:xfrm>
            <a:off x="2971800" y="2209800"/>
            <a:ext cx="0" cy="464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2" name="Line 11"/>
          <p:cNvSpPr>
            <a:spLocks noChangeShapeType="1"/>
          </p:cNvSpPr>
          <p:nvPr/>
        </p:nvSpPr>
        <p:spPr bwMode="auto">
          <a:xfrm>
            <a:off x="2209800" y="16764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3" name="Line 12"/>
          <p:cNvSpPr>
            <a:spLocks noChangeShapeType="1"/>
          </p:cNvSpPr>
          <p:nvPr/>
        </p:nvSpPr>
        <p:spPr bwMode="auto">
          <a:xfrm>
            <a:off x="2971800" y="167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4" name="Line 13"/>
          <p:cNvSpPr>
            <a:spLocks noChangeShapeType="1"/>
          </p:cNvSpPr>
          <p:nvPr/>
        </p:nvSpPr>
        <p:spPr bwMode="auto">
          <a:xfrm flipH="1" flipV="1">
            <a:off x="2743200" y="1676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5" name="Line 14"/>
          <p:cNvSpPr>
            <a:spLocks noChangeShapeType="1"/>
          </p:cNvSpPr>
          <p:nvPr/>
        </p:nvSpPr>
        <p:spPr bwMode="auto">
          <a:xfrm>
            <a:off x="2743200" y="167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5791200" y="1752600"/>
            <a:ext cx="11430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8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800" kern="0" dirty="0" smtClean="0">
                <a:solidFill>
                  <a:srgbClr val="000000"/>
                </a:solidFill>
                <a:cs typeface="Arial"/>
                <a:sym typeface="Arial"/>
              </a:rPr>
              <a:t>Store #</a:t>
            </a:r>
            <a:endParaRPr lang="en-US" altLang="en-US" sz="18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8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800" kern="0" dirty="0" smtClean="0">
                <a:solidFill>
                  <a:srgbClr val="000000"/>
                </a:solidFill>
                <a:cs typeface="Arial"/>
                <a:sym typeface="Arial"/>
              </a:rPr>
              <a:t>Company</a:t>
            </a:r>
            <a:endParaRPr lang="en-US" altLang="en-US" sz="12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77" name="Rectangle 17"/>
          <p:cNvSpPr>
            <a:spLocks noChangeArrowheads="1"/>
          </p:cNvSpPr>
          <p:nvPr/>
        </p:nvSpPr>
        <p:spPr bwMode="auto">
          <a:xfrm>
            <a:off x="6934200" y="20574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kern="0">
                <a:solidFill>
                  <a:srgbClr val="000000"/>
                </a:solidFill>
                <a:cs typeface="Arial"/>
                <a:sym typeface="Arial"/>
              </a:rPr>
              <a:t>Groc</a:t>
            </a:r>
          </a:p>
        </p:txBody>
      </p:sp>
      <p:sp>
        <p:nvSpPr>
          <p:cNvPr id="11278" name="Line 18"/>
          <p:cNvSpPr>
            <a:spLocks noChangeShapeType="1"/>
          </p:cNvSpPr>
          <p:nvPr/>
        </p:nvSpPr>
        <p:spPr bwMode="auto">
          <a:xfrm flipV="1">
            <a:off x="7086600" y="1752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79" name="Rectangle 19"/>
          <p:cNvSpPr>
            <a:spLocks noChangeArrowheads="1"/>
          </p:cNvSpPr>
          <p:nvPr/>
        </p:nvSpPr>
        <p:spPr bwMode="auto">
          <a:xfrm>
            <a:off x="6934200" y="35052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kern="0">
                <a:solidFill>
                  <a:srgbClr val="000000"/>
                </a:solidFill>
                <a:cs typeface="Arial"/>
                <a:sym typeface="Arial"/>
              </a:rPr>
              <a:t>GM</a:t>
            </a:r>
          </a:p>
        </p:txBody>
      </p:sp>
      <p:sp>
        <p:nvSpPr>
          <p:cNvPr id="11280" name="Text Box 20"/>
          <p:cNvSpPr txBox="1">
            <a:spLocks noChangeArrowheads="1"/>
          </p:cNvSpPr>
          <p:nvPr/>
        </p:nvSpPr>
        <p:spPr bwMode="auto">
          <a:xfrm rot="5400000">
            <a:off x="4210051" y="2798121"/>
            <a:ext cx="1028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PARKING LOT</a:t>
            </a:r>
          </a:p>
        </p:txBody>
      </p:sp>
      <p:sp>
        <p:nvSpPr>
          <p:cNvPr id="11281" name="Line 21"/>
          <p:cNvSpPr>
            <a:spLocks noChangeShapeType="1"/>
          </p:cNvSpPr>
          <p:nvPr/>
        </p:nvSpPr>
        <p:spPr bwMode="auto">
          <a:xfrm>
            <a:off x="7010400" y="38100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7162800" y="38100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83" name="Line 23"/>
          <p:cNvSpPr>
            <a:spLocks noChangeShapeType="1"/>
          </p:cNvSpPr>
          <p:nvPr/>
        </p:nvSpPr>
        <p:spPr bwMode="auto">
          <a:xfrm>
            <a:off x="3505200" y="6096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84" name="Line 24"/>
          <p:cNvSpPr>
            <a:spLocks noChangeShapeType="1"/>
          </p:cNvSpPr>
          <p:nvPr/>
        </p:nvSpPr>
        <p:spPr bwMode="auto">
          <a:xfrm>
            <a:off x="3429000" y="3276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285" name="Picture 25" descr="MCj0322677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4201" y="3276600"/>
            <a:ext cx="1857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6" name="Text Box 26"/>
          <p:cNvSpPr txBox="1">
            <a:spLocks noChangeArrowheads="1"/>
          </p:cNvSpPr>
          <p:nvPr/>
        </p:nvSpPr>
        <p:spPr bwMode="auto">
          <a:xfrm rot="5400000">
            <a:off x="2575719" y="2604701"/>
            <a:ext cx="1066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200" b="1" kern="0" dirty="0">
                <a:solidFill>
                  <a:srgbClr val="000000"/>
                </a:solidFill>
                <a:cs typeface="Arial"/>
                <a:sym typeface="Arial"/>
              </a:rPr>
              <a:t>Street #</a:t>
            </a:r>
            <a:endParaRPr lang="en-US" altLang="en-US" sz="1200" b="1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87" name="Line 27"/>
          <p:cNvSpPr>
            <a:spLocks noChangeShapeType="1"/>
          </p:cNvSpPr>
          <p:nvPr/>
        </p:nvSpPr>
        <p:spPr bwMode="auto">
          <a:xfrm>
            <a:off x="3505200" y="3810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88" name="Line 29"/>
          <p:cNvSpPr>
            <a:spLocks noChangeShapeType="1"/>
          </p:cNvSpPr>
          <p:nvPr/>
        </p:nvSpPr>
        <p:spPr bwMode="auto">
          <a:xfrm>
            <a:off x="3429000" y="3810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89" name="AutoShape 30"/>
          <p:cNvSpPr>
            <a:spLocks noChangeArrowheads="1"/>
          </p:cNvSpPr>
          <p:nvPr/>
        </p:nvSpPr>
        <p:spPr bwMode="auto">
          <a:xfrm rot="10847930" flipH="1">
            <a:off x="3048000" y="5181600"/>
            <a:ext cx="304800" cy="457200"/>
          </a:xfrm>
          <a:custGeom>
            <a:avLst/>
            <a:gdLst>
              <a:gd name="T0" fmla="*/ 599749104 w 21600"/>
              <a:gd name="T1" fmla="*/ 0 h 21600"/>
              <a:gd name="T2" fmla="*/ 599749104 w 21600"/>
              <a:gd name="T3" fmla="*/ 2147483646 h 21600"/>
              <a:gd name="T4" fmla="*/ 128348415 w 21600"/>
              <a:gd name="T5" fmla="*/ 2147483646 h 21600"/>
              <a:gd name="T6" fmla="*/ 856443324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0" name="Line 31"/>
          <p:cNvSpPr>
            <a:spLocks noChangeShapeType="1"/>
          </p:cNvSpPr>
          <p:nvPr/>
        </p:nvSpPr>
        <p:spPr bwMode="auto">
          <a:xfrm>
            <a:off x="3505200" y="5029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1" name="Text Box 32"/>
          <p:cNvSpPr txBox="1">
            <a:spLocks noChangeArrowheads="1"/>
          </p:cNvSpPr>
          <p:nvPr/>
        </p:nvSpPr>
        <p:spPr bwMode="auto">
          <a:xfrm>
            <a:off x="3733800" y="5105402"/>
            <a:ext cx="1371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200" b="1" kern="0" dirty="0">
                <a:solidFill>
                  <a:srgbClr val="000000"/>
                </a:solidFill>
                <a:cs typeface="Arial"/>
                <a:sym typeface="Arial"/>
              </a:rPr>
              <a:t>Street #</a:t>
            </a:r>
            <a:endParaRPr lang="en-US" altLang="en-US" sz="1200" b="1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92" name="Line 33"/>
          <p:cNvSpPr>
            <a:spLocks noChangeShapeType="1"/>
          </p:cNvSpPr>
          <p:nvPr/>
        </p:nvSpPr>
        <p:spPr bwMode="auto">
          <a:xfrm>
            <a:off x="3505200" y="56388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3" name="Rectangle 34"/>
          <p:cNvSpPr>
            <a:spLocks noChangeArrowheads="1"/>
          </p:cNvSpPr>
          <p:nvPr/>
        </p:nvSpPr>
        <p:spPr bwMode="auto">
          <a:xfrm>
            <a:off x="3581400" y="45720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kern="0">
                <a:solidFill>
                  <a:srgbClr val="000000"/>
                </a:solidFill>
                <a:cs typeface="Arial"/>
                <a:sym typeface="Arial"/>
              </a:rPr>
              <a:t>BANK</a:t>
            </a:r>
          </a:p>
        </p:txBody>
      </p:sp>
      <p:sp>
        <p:nvSpPr>
          <p:cNvPr id="11294" name="Line 35"/>
          <p:cNvSpPr>
            <a:spLocks noChangeShapeType="1"/>
          </p:cNvSpPr>
          <p:nvPr/>
        </p:nvSpPr>
        <p:spPr bwMode="auto">
          <a:xfrm>
            <a:off x="4800600" y="4876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5" name="Line 37"/>
          <p:cNvSpPr>
            <a:spLocks noChangeShapeType="1"/>
          </p:cNvSpPr>
          <p:nvPr/>
        </p:nvSpPr>
        <p:spPr bwMode="auto">
          <a:xfrm>
            <a:off x="3505200" y="5638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6" name="Line 38"/>
          <p:cNvSpPr>
            <a:spLocks noChangeShapeType="1"/>
          </p:cNvSpPr>
          <p:nvPr/>
        </p:nvSpPr>
        <p:spPr bwMode="auto">
          <a:xfrm>
            <a:off x="5486400" y="50292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7" name="Rectangle 39"/>
          <p:cNvSpPr>
            <a:spLocks noChangeArrowheads="1"/>
          </p:cNvSpPr>
          <p:nvPr/>
        </p:nvSpPr>
        <p:spPr bwMode="auto">
          <a:xfrm rot="5400000">
            <a:off x="6057900" y="5448300"/>
            <a:ext cx="914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kern="0" dirty="0" smtClean="0">
                <a:solidFill>
                  <a:srgbClr val="000000"/>
                </a:solidFill>
                <a:cs typeface="Arial"/>
                <a:sym typeface="Arial"/>
              </a:rPr>
              <a:t>Adjacent Business</a:t>
            </a:r>
            <a:endParaRPr lang="en-US" altLang="en-US" sz="12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98" name="AutoShape 40"/>
          <p:cNvSpPr>
            <a:spLocks noChangeArrowheads="1"/>
          </p:cNvSpPr>
          <p:nvPr/>
        </p:nvSpPr>
        <p:spPr bwMode="auto">
          <a:xfrm rot="5400000" flipH="1">
            <a:off x="4724400" y="5181600"/>
            <a:ext cx="304800" cy="457200"/>
          </a:xfrm>
          <a:custGeom>
            <a:avLst/>
            <a:gdLst>
              <a:gd name="T0" fmla="*/ 599749104 w 21600"/>
              <a:gd name="T1" fmla="*/ 0 h 21600"/>
              <a:gd name="T2" fmla="*/ 599749104 w 21600"/>
              <a:gd name="T3" fmla="*/ 2147483646 h 21600"/>
              <a:gd name="T4" fmla="*/ 128348415 w 21600"/>
              <a:gd name="T5" fmla="*/ 2147483646 h 21600"/>
              <a:gd name="T6" fmla="*/ 856443324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99" name="Line 41"/>
          <p:cNvSpPr>
            <a:spLocks noChangeShapeType="1"/>
          </p:cNvSpPr>
          <p:nvPr/>
        </p:nvSpPr>
        <p:spPr bwMode="auto">
          <a:xfrm>
            <a:off x="5486400" y="4953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0" name="AutoShape 42"/>
          <p:cNvSpPr>
            <a:spLocks noChangeArrowheads="1"/>
          </p:cNvSpPr>
          <p:nvPr/>
        </p:nvSpPr>
        <p:spPr bwMode="auto">
          <a:xfrm>
            <a:off x="5334000" y="4495800"/>
            <a:ext cx="304800" cy="457200"/>
          </a:xfrm>
          <a:custGeom>
            <a:avLst/>
            <a:gdLst>
              <a:gd name="T0" fmla="*/ 599749104 w 21600"/>
              <a:gd name="T1" fmla="*/ 0 h 21600"/>
              <a:gd name="T2" fmla="*/ 599749104 w 21600"/>
              <a:gd name="T3" fmla="*/ 2147483646 h 21600"/>
              <a:gd name="T4" fmla="*/ 128348415 w 21600"/>
              <a:gd name="T5" fmla="*/ 2147483646 h 21600"/>
              <a:gd name="T6" fmla="*/ 856443324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1" name="AutoShape 43"/>
          <p:cNvSpPr>
            <a:spLocks noChangeArrowheads="1"/>
          </p:cNvSpPr>
          <p:nvPr/>
        </p:nvSpPr>
        <p:spPr bwMode="auto">
          <a:xfrm rot="5400000" flipH="1">
            <a:off x="7162800" y="4343400"/>
            <a:ext cx="304800" cy="457200"/>
          </a:xfrm>
          <a:custGeom>
            <a:avLst/>
            <a:gdLst>
              <a:gd name="T0" fmla="*/ 599749104 w 21600"/>
              <a:gd name="T1" fmla="*/ 0 h 21600"/>
              <a:gd name="T2" fmla="*/ 599749104 w 21600"/>
              <a:gd name="T3" fmla="*/ 2147483646 h 21600"/>
              <a:gd name="T4" fmla="*/ 128348415 w 21600"/>
              <a:gd name="T5" fmla="*/ 2147483646 h 21600"/>
              <a:gd name="T6" fmla="*/ 856443324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2" name="AutoShape 44"/>
          <p:cNvSpPr>
            <a:spLocks noChangeArrowheads="1"/>
          </p:cNvSpPr>
          <p:nvPr/>
        </p:nvSpPr>
        <p:spPr bwMode="auto">
          <a:xfrm rot="16200000">
            <a:off x="7315200" y="32004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03" name="AutoShape 45"/>
          <p:cNvSpPr>
            <a:spLocks noChangeArrowheads="1"/>
          </p:cNvSpPr>
          <p:nvPr/>
        </p:nvSpPr>
        <p:spPr bwMode="auto">
          <a:xfrm rot="10800000" flipH="1" flipV="1">
            <a:off x="7162800" y="1066800"/>
            <a:ext cx="457200" cy="457200"/>
          </a:xfrm>
          <a:custGeom>
            <a:avLst/>
            <a:gdLst>
              <a:gd name="T0" fmla="*/ 1856745398 w 21600"/>
              <a:gd name="T1" fmla="*/ 0 h 21600"/>
              <a:gd name="T2" fmla="*/ 613225025 w 21600"/>
              <a:gd name="T3" fmla="*/ 2147483646 h 21600"/>
              <a:gd name="T4" fmla="*/ 1952090182 w 21600"/>
              <a:gd name="T5" fmla="*/ 1668057158 h 21600"/>
              <a:gd name="T6" fmla="*/ 2147483646 w 21600"/>
              <a:gd name="T7" fmla="*/ 2147483646 h 21600"/>
              <a:gd name="T8" fmla="*/ 2147483646 w 21600"/>
              <a:gd name="T9" fmla="*/ 1668057158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lnTo>
                  <a:pt x="15662" y="1428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Exit</a:t>
            </a:r>
          </a:p>
        </p:txBody>
      </p:sp>
      <p:sp>
        <p:nvSpPr>
          <p:cNvPr id="11304" name="AutoShape 48"/>
          <p:cNvSpPr>
            <a:spLocks noChangeArrowheads="1"/>
          </p:cNvSpPr>
          <p:nvPr/>
        </p:nvSpPr>
        <p:spPr bwMode="auto">
          <a:xfrm rot="10800000">
            <a:off x="6553200" y="4191002"/>
            <a:ext cx="457200" cy="266700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EXIT</a:t>
            </a: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05" name="AutoShape 49"/>
          <p:cNvSpPr>
            <a:spLocks noChangeArrowheads="1"/>
          </p:cNvSpPr>
          <p:nvPr/>
        </p:nvSpPr>
        <p:spPr bwMode="auto">
          <a:xfrm rot="16200000" flipH="1">
            <a:off x="4953000" y="4343400"/>
            <a:ext cx="304800" cy="457200"/>
          </a:xfrm>
          <a:custGeom>
            <a:avLst/>
            <a:gdLst>
              <a:gd name="T0" fmla="*/ 599749104 w 21600"/>
              <a:gd name="T1" fmla="*/ 0 h 21600"/>
              <a:gd name="T2" fmla="*/ 599749104 w 21600"/>
              <a:gd name="T3" fmla="*/ 2147483646 h 21600"/>
              <a:gd name="T4" fmla="*/ 128348415 w 21600"/>
              <a:gd name="T5" fmla="*/ 2147483646 h 21600"/>
              <a:gd name="T6" fmla="*/ 856443324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kern="0">
                <a:solidFill>
                  <a:srgbClr val="000000"/>
                </a:solidFill>
                <a:cs typeface="Arial"/>
                <a:sym typeface="Arial"/>
              </a:rPr>
              <a:t>EXIT</a:t>
            </a:r>
          </a:p>
        </p:txBody>
      </p:sp>
      <p:sp>
        <p:nvSpPr>
          <p:cNvPr id="11306" name="Line 53"/>
          <p:cNvSpPr>
            <a:spLocks noChangeShapeType="1"/>
          </p:cNvSpPr>
          <p:nvPr/>
        </p:nvSpPr>
        <p:spPr bwMode="auto">
          <a:xfrm flipV="1">
            <a:off x="7696200" y="3657600"/>
            <a:ext cx="76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7" name="Line 54"/>
          <p:cNvSpPr>
            <a:spLocks noChangeShapeType="1"/>
          </p:cNvSpPr>
          <p:nvPr/>
        </p:nvSpPr>
        <p:spPr bwMode="auto">
          <a:xfrm flipV="1">
            <a:off x="7772400" y="685800"/>
            <a:ext cx="7620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8" name="Line 58"/>
          <p:cNvSpPr>
            <a:spLocks noChangeShapeType="1"/>
          </p:cNvSpPr>
          <p:nvPr/>
        </p:nvSpPr>
        <p:spPr bwMode="auto">
          <a:xfrm flipH="1">
            <a:off x="3505200" y="685800"/>
            <a:ext cx="480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09" name="Rectangle 59"/>
          <p:cNvSpPr>
            <a:spLocks noChangeArrowheads="1"/>
          </p:cNvSpPr>
          <p:nvPr/>
        </p:nvSpPr>
        <p:spPr bwMode="auto">
          <a:xfrm>
            <a:off x="8763000" y="381000"/>
            <a:ext cx="16002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0" name="AutoShape 60"/>
          <p:cNvSpPr>
            <a:spLocks noChangeArrowheads="1"/>
          </p:cNvSpPr>
          <p:nvPr/>
        </p:nvSpPr>
        <p:spPr bwMode="auto">
          <a:xfrm rot="10800000">
            <a:off x="8763000" y="9144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1" name="Text Box 62"/>
          <p:cNvSpPr txBox="1">
            <a:spLocks noChangeArrowheads="1"/>
          </p:cNvSpPr>
          <p:nvPr/>
        </p:nvSpPr>
        <p:spPr bwMode="auto">
          <a:xfrm>
            <a:off x="9067800" y="457200"/>
            <a:ext cx="1066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400" b="1" kern="0">
                <a:solidFill>
                  <a:srgbClr val="000000"/>
                </a:solidFill>
                <a:cs typeface="Arial"/>
                <a:sym typeface="Arial"/>
              </a:rPr>
              <a:t>LEGEND</a:t>
            </a: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2" name="Text Box 64"/>
          <p:cNvSpPr txBox="1">
            <a:spLocks noChangeArrowheads="1"/>
          </p:cNvSpPr>
          <p:nvPr/>
        </p:nvSpPr>
        <p:spPr bwMode="auto">
          <a:xfrm>
            <a:off x="9220200" y="914402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GROC ROUTE</a:t>
            </a: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3" name="Rectangle 65"/>
          <p:cNvSpPr>
            <a:spLocks noChangeArrowheads="1"/>
          </p:cNvSpPr>
          <p:nvPr/>
        </p:nvSpPr>
        <p:spPr bwMode="auto">
          <a:xfrm>
            <a:off x="8763000" y="1295400"/>
            <a:ext cx="609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DOCK</a:t>
            </a: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4" name="Line 66"/>
          <p:cNvSpPr>
            <a:spLocks noChangeShapeType="1"/>
          </p:cNvSpPr>
          <p:nvPr/>
        </p:nvSpPr>
        <p:spPr bwMode="auto">
          <a:xfrm>
            <a:off x="9067800" y="15240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15" name="Line 67"/>
          <p:cNvSpPr>
            <a:spLocks noChangeShapeType="1"/>
          </p:cNvSpPr>
          <p:nvPr/>
        </p:nvSpPr>
        <p:spPr bwMode="auto">
          <a:xfrm>
            <a:off x="8915400" y="15240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16" name="Text Box 68"/>
          <p:cNvSpPr txBox="1">
            <a:spLocks noChangeArrowheads="1"/>
          </p:cNvSpPr>
          <p:nvPr/>
        </p:nvSpPr>
        <p:spPr bwMode="auto">
          <a:xfrm>
            <a:off x="9372600" y="1447802"/>
            <a:ext cx="990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DROP TRL</a:t>
            </a: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17" name="Line 69"/>
          <p:cNvSpPr>
            <a:spLocks noChangeShapeType="1"/>
          </p:cNvSpPr>
          <p:nvPr/>
        </p:nvSpPr>
        <p:spPr bwMode="auto">
          <a:xfrm>
            <a:off x="9220200" y="15240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buClr>
                <a:srgbClr val="000000"/>
              </a:buClr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318" name="Picture 70" descr="MCj0322677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0401" y="4876800"/>
            <a:ext cx="1857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19" name="Text Box 71"/>
          <p:cNvSpPr txBox="1">
            <a:spLocks noChangeArrowheads="1"/>
          </p:cNvSpPr>
          <p:nvPr/>
        </p:nvSpPr>
        <p:spPr bwMode="auto">
          <a:xfrm>
            <a:off x="8001000" y="2405063"/>
            <a:ext cx="2667000" cy="256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In-depth, step by step directions</a:t>
            </a:r>
            <a:endParaRPr lang="en-US" altLang="en-US" sz="1400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24 </a:t>
            </a:r>
            <a:r>
              <a:rPr lang="en-US" altLang="en-US" sz="1400" b="1" kern="0" dirty="0" err="1">
                <a:solidFill>
                  <a:srgbClr val="000000"/>
                </a:solidFill>
                <a:cs typeface="Arial"/>
                <a:sym typeface="Arial"/>
              </a:rPr>
              <a:t>hr</a:t>
            </a: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Store</a:t>
            </a:r>
          </a:p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OK </a:t>
            </a: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to break </a:t>
            </a:r>
          </a:p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Noise Ordnance 20:00-06:00                        </a:t>
            </a: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### </a:t>
            </a: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Miles    </a:t>
            </a: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#.</a:t>
            </a: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#</a:t>
            </a: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en-US" altLang="en-US" sz="1400" b="1" kern="0" dirty="0" err="1">
                <a:solidFill>
                  <a:srgbClr val="000000"/>
                </a:solidFill>
                <a:cs typeface="Arial"/>
                <a:sym typeface="Arial"/>
              </a:rPr>
              <a:t>hr</a:t>
            </a:r>
            <a:r>
              <a:rPr lang="en-US" altLang="en-US" sz="1400" b="1" kern="0" dirty="0">
                <a:solidFill>
                  <a:srgbClr val="000000"/>
                </a:solidFill>
                <a:cs typeface="Arial"/>
                <a:sym typeface="Arial"/>
              </a:rPr>
              <a:t> Transit</a:t>
            </a:r>
          </a:p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 dirty="0" smtClean="0">
                <a:solidFill>
                  <a:srgbClr val="000000"/>
                </a:solidFill>
                <a:cs typeface="Arial"/>
                <a:sym typeface="Arial"/>
              </a:rPr>
              <a:t>Complete address for GPS purposes</a:t>
            </a:r>
          </a:p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endParaRPr lang="en-US" altLang="en-US" sz="1400" b="1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1320" name="Picture 72" descr="MCj029771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1"/>
            <a:ext cx="685800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21" name="AutoShape 73"/>
          <p:cNvSpPr>
            <a:spLocks noChangeArrowheads="1"/>
          </p:cNvSpPr>
          <p:nvPr/>
        </p:nvSpPr>
        <p:spPr bwMode="auto">
          <a:xfrm rot="16200000">
            <a:off x="2857500" y="40005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22" name="AutoShape 74"/>
          <p:cNvSpPr>
            <a:spLocks noChangeArrowheads="1"/>
          </p:cNvSpPr>
          <p:nvPr/>
        </p:nvSpPr>
        <p:spPr bwMode="auto">
          <a:xfrm rot="13021948">
            <a:off x="2324100" y="17145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23" name="Text Box 75"/>
          <p:cNvSpPr txBox="1">
            <a:spLocks noChangeArrowheads="1"/>
          </p:cNvSpPr>
          <p:nvPr/>
        </p:nvSpPr>
        <p:spPr bwMode="auto">
          <a:xfrm rot="2480149">
            <a:off x="1752600" y="1978969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200" kern="0" dirty="0">
                <a:solidFill>
                  <a:srgbClr val="000000"/>
                </a:solidFill>
                <a:cs typeface="Arial"/>
                <a:sym typeface="Arial"/>
              </a:rPr>
              <a:t>Exit to </a:t>
            </a:r>
            <a:r>
              <a:rPr lang="en-US" altLang="en-US" sz="1200" kern="0" dirty="0" smtClean="0">
                <a:solidFill>
                  <a:srgbClr val="000000"/>
                </a:solidFill>
                <a:cs typeface="Arial"/>
                <a:sym typeface="Arial"/>
              </a:rPr>
              <a:t>“Exit description”</a:t>
            </a:r>
            <a:endParaRPr lang="en-US" altLang="en-US" sz="12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24" name="AutoShape 76"/>
          <p:cNvSpPr>
            <a:spLocks noChangeArrowheads="1"/>
          </p:cNvSpPr>
          <p:nvPr/>
        </p:nvSpPr>
        <p:spPr bwMode="auto">
          <a:xfrm rot="4024622">
            <a:off x="7200900" y="18669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0"/>
              </a:spcBef>
              <a:buClr>
                <a:srgbClr val="000000"/>
              </a:buClr>
              <a:buNone/>
            </a:pPr>
            <a:endParaRPr lang="en-US" altLang="en-US" sz="12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25" name="AutoShape 77"/>
          <p:cNvSpPr>
            <a:spLocks noChangeArrowheads="1"/>
          </p:cNvSpPr>
          <p:nvPr/>
        </p:nvSpPr>
        <p:spPr bwMode="auto">
          <a:xfrm rot="17366402">
            <a:off x="7505700" y="26289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200" b="1" kern="0">
                <a:solidFill>
                  <a:srgbClr val="000000"/>
                </a:solidFill>
                <a:cs typeface="Arial"/>
                <a:sym typeface="Arial"/>
              </a:rPr>
              <a:t>Exit</a:t>
            </a:r>
          </a:p>
        </p:txBody>
      </p:sp>
      <p:sp>
        <p:nvSpPr>
          <p:cNvPr id="11326" name="Text Box 78"/>
          <p:cNvSpPr txBox="1">
            <a:spLocks noChangeArrowheads="1"/>
          </p:cNvSpPr>
          <p:nvPr/>
        </p:nvSpPr>
        <p:spPr bwMode="auto">
          <a:xfrm>
            <a:off x="8077200" y="2057400"/>
            <a:ext cx="2743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en-US" sz="1400" b="1" kern="0">
                <a:solidFill>
                  <a:srgbClr val="000000"/>
                </a:solidFill>
                <a:cs typeface="Arial"/>
                <a:sym typeface="Arial"/>
              </a:rPr>
              <a:t>Noise Ordnance 20:00-06:00</a:t>
            </a:r>
          </a:p>
        </p:txBody>
      </p:sp>
      <p:sp>
        <p:nvSpPr>
          <p:cNvPr id="64" name="Rounded Rectangle 63">
            <a:hlinkClick r:id="rId4" action="ppaction://hlinksldjump"/>
          </p:cNvPr>
          <p:cNvSpPr/>
          <p:nvPr/>
        </p:nvSpPr>
        <p:spPr>
          <a:xfrm>
            <a:off x="10858839" y="4701209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sym typeface="Arial"/>
              </a:rPr>
              <a:t>Return To Store Maps</a:t>
            </a:r>
          </a:p>
        </p:txBody>
      </p:sp>
      <p:sp>
        <p:nvSpPr>
          <p:cNvPr id="65" name="Action Button: Custom 64">
            <a:hlinkClick r:id="" action="ppaction://macro?name=PrintMe" highlightClick="1"/>
          </p:cNvPr>
          <p:cNvSpPr/>
          <p:nvPr/>
        </p:nvSpPr>
        <p:spPr>
          <a:xfrm>
            <a:off x="10916475" y="3559925"/>
            <a:ext cx="1103245" cy="647700"/>
          </a:xfrm>
          <a:prstGeom prst="actionButtonBlank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extrusionH="76200" contourW="12700">
            <a:bevelT prst="slope"/>
            <a:bevelB prst="convex"/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sym typeface="Arial"/>
              </a:rPr>
              <a:t>Print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363199" y="2420010"/>
            <a:ext cx="169062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Prints current slide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181246" y="5697080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Store Maps slide 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V="1">
            <a:off x="11186623" y="5257800"/>
            <a:ext cx="281474" cy="439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2"/>
          </p:cNvCxnSpPr>
          <p:nvPr/>
        </p:nvCxnSpPr>
        <p:spPr>
          <a:xfrm>
            <a:off x="11208512" y="3066341"/>
            <a:ext cx="259586" cy="49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8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3200" y="234122"/>
            <a:ext cx="1828800" cy="459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Driver Forms</a:t>
            </a:r>
          </a:p>
        </p:txBody>
      </p:sp>
      <p:sp>
        <p:nvSpPr>
          <p:cNvPr id="3" name="Rounded Rectangle 2">
            <a:hlinkClick r:id="" action="ppaction://noaction"/>
          </p:cNvPr>
          <p:cNvSpPr/>
          <p:nvPr/>
        </p:nvSpPr>
        <p:spPr>
          <a:xfrm>
            <a:off x="398016" y="1030736"/>
            <a:ext cx="3392557" cy="459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Tractor Cleanliness Form</a:t>
            </a:r>
          </a:p>
        </p:txBody>
      </p:sp>
      <p:sp>
        <p:nvSpPr>
          <p:cNvPr id="4" name="Rounded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B2DA14E-2193-445A-9C0C-8CD5E8137A24}"/>
              </a:ext>
            </a:extLst>
          </p:cNvPr>
          <p:cNvSpPr/>
          <p:nvPr/>
        </p:nvSpPr>
        <p:spPr>
          <a:xfrm>
            <a:off x="9817047" y="463829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Return To Main</a:t>
            </a:r>
          </a:p>
        </p:txBody>
      </p:sp>
      <p:sp>
        <p:nvSpPr>
          <p:cNvPr id="9" name="Rounded Rectangle 8">
            <a:hlinkClick r:id="" action="ppaction://noaction"/>
          </p:cNvPr>
          <p:cNvSpPr/>
          <p:nvPr/>
        </p:nvSpPr>
        <p:spPr>
          <a:xfrm>
            <a:off x="5463796" y="1030735"/>
            <a:ext cx="3392557" cy="459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Seal Card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43357" y="1808660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Main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78043" y="2335133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Seal Card slide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7600" y="2335133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Tractor Cleanliness slide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0"/>
            <a:endCxn id="4" idx="2"/>
          </p:cNvCxnSpPr>
          <p:nvPr/>
        </p:nvCxnSpPr>
        <p:spPr>
          <a:xfrm flipV="1">
            <a:off x="10448734" y="967412"/>
            <a:ext cx="1" cy="841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9" idx="2"/>
          </p:cNvCxnSpPr>
          <p:nvPr/>
        </p:nvCxnSpPr>
        <p:spPr>
          <a:xfrm flipH="1" flipV="1">
            <a:off x="7160075" y="1490144"/>
            <a:ext cx="123345" cy="844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3" idx="2"/>
          </p:cNvCxnSpPr>
          <p:nvPr/>
        </p:nvCxnSpPr>
        <p:spPr>
          <a:xfrm flipH="1" flipV="1">
            <a:off x="2094295" y="1490145"/>
            <a:ext cx="28682" cy="844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6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99" y="1"/>
            <a:ext cx="5188719" cy="6728751"/>
          </a:xfrm>
          <a:prstGeom prst="rect">
            <a:avLst/>
          </a:prstGeom>
        </p:spPr>
      </p:pic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0836411" y="4709850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sym typeface="Arial"/>
              </a:rPr>
              <a:t>Return To Forms</a:t>
            </a:r>
          </a:p>
        </p:txBody>
      </p:sp>
      <p:sp>
        <p:nvSpPr>
          <p:cNvPr id="5" name="Action Button: Custom 4">
            <a:hlinkClick r:id="" action="ppaction://macro?name=PrintTractorCleanliness" highlightClick="1">
              <a:snd r:embed="rId4" name="cashreg.wav"/>
            </a:hlinkClick>
          </p:cNvPr>
          <p:cNvSpPr/>
          <p:nvPr/>
        </p:nvSpPr>
        <p:spPr>
          <a:xfrm>
            <a:off x="10916475" y="3559925"/>
            <a:ext cx="1103245" cy="647700"/>
          </a:xfrm>
          <a:prstGeom prst="actionButtonBlank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extrusionH="76200" contourW="12700">
            <a:bevelT prst="slope"/>
            <a:bevelB prst="convex"/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sym typeface="Arial"/>
              </a:rPr>
              <a:t>Print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8966" y="5986917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Forms slide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8966" y="1961061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Prints Tractor Cleanliness file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11014343" y="5213433"/>
            <a:ext cx="453756" cy="773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1014343" y="2607392"/>
            <a:ext cx="453755" cy="9525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99" y="1"/>
            <a:ext cx="5188719" cy="6728751"/>
          </a:xfrm>
          <a:prstGeom prst="rect">
            <a:avLst/>
          </a:prstGeom>
        </p:spPr>
      </p:pic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0836411" y="4709850"/>
            <a:ext cx="1263375" cy="5035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sym typeface="Arial"/>
              </a:rPr>
              <a:t>Return To Forms</a:t>
            </a:r>
          </a:p>
        </p:txBody>
      </p:sp>
      <p:sp>
        <p:nvSpPr>
          <p:cNvPr id="5" name="Action Button: Custom 4">
            <a:hlinkClick r:id="" action="ppaction://macro?name=PrintTractorCleanliness" highlightClick="1">
              <a:snd r:embed="rId4" name="cashreg.wav"/>
            </a:hlinkClick>
          </p:cNvPr>
          <p:cNvSpPr/>
          <p:nvPr/>
        </p:nvSpPr>
        <p:spPr>
          <a:xfrm>
            <a:off x="10916475" y="3559925"/>
            <a:ext cx="1103245" cy="647700"/>
          </a:xfrm>
          <a:prstGeom prst="actionButtonBlank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extrusionH="76200" contourW="12700">
            <a:bevelT prst="slope"/>
            <a:bevelB prst="convex"/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sym typeface="Arial"/>
              </a:rPr>
              <a:t>Print</a:t>
            </a:r>
          </a:p>
        </p:txBody>
      </p:sp>
      <p:cxnSp>
        <p:nvCxnSpPr>
          <p:cNvPr id="6" name="Straight Arrow Connector 5"/>
          <p:cNvCxnSpPr>
            <a:stCxn id="8" idx="2"/>
          </p:cNvCxnSpPr>
          <p:nvPr/>
        </p:nvCxnSpPr>
        <p:spPr>
          <a:xfrm>
            <a:off x="11014343" y="2607392"/>
            <a:ext cx="453755" cy="9525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0"/>
          </p:cNvCxnSpPr>
          <p:nvPr/>
        </p:nvCxnSpPr>
        <p:spPr>
          <a:xfrm flipV="1">
            <a:off x="11014343" y="5240130"/>
            <a:ext cx="453755" cy="746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08966" y="1961061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Prints Seal Card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08966" y="5986917"/>
            <a:ext cx="201075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Links to Forms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42874"/>
            <a:ext cx="4638676" cy="1962151"/>
          </a:xfrm>
        </p:spPr>
        <p:txBody>
          <a:bodyPr>
            <a:normAutofit/>
          </a:bodyPr>
          <a:lstStyle/>
          <a:p>
            <a:r>
              <a:rPr lang="en-US" dirty="0" smtClean="0"/>
              <a:t>Adding a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0866" y="844001"/>
            <a:ext cx="1795462" cy="7542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 to “Insert” tab and click on “Pictures”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540866" y="2800912"/>
            <a:ext cx="1681942" cy="1018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 the picture to add and click “Insert”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0866" y="5021924"/>
            <a:ext cx="1608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Re-size and format as necessary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418" y="222927"/>
            <a:ext cx="2865362" cy="1802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22" y="2269376"/>
            <a:ext cx="3694553" cy="2115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865" y="4526122"/>
            <a:ext cx="1812997" cy="2230423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7222808" y="3163383"/>
            <a:ext cx="2494770" cy="14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 flipV="1">
            <a:off x="7149335" y="5394960"/>
            <a:ext cx="2958941" cy="886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 flipV="1">
            <a:off x="7336328" y="1106350"/>
            <a:ext cx="2281497" cy="114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7222808" y="3310067"/>
            <a:ext cx="3783243" cy="871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42874"/>
            <a:ext cx="4638676" cy="1962151"/>
          </a:xfrm>
        </p:spPr>
        <p:txBody>
          <a:bodyPr>
            <a:normAutofit/>
          </a:bodyPr>
          <a:lstStyle/>
          <a:p>
            <a:r>
              <a:rPr lang="en-US" dirty="0" smtClean="0"/>
              <a:t>Adding a text 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0866" y="844001"/>
            <a:ext cx="1795462" cy="7542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Go to “Insert” tab and click on “Shapes” and choose “Text Box”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540866" y="2800912"/>
            <a:ext cx="1681942" cy="1018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Click, drag, and drop where you want the text box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0866" y="5021924"/>
            <a:ext cx="160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text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930" t="610" r="83763" b="62401"/>
          <a:stretch/>
        </p:blipFill>
        <p:spPr>
          <a:xfrm>
            <a:off x="8366398" y="189104"/>
            <a:ext cx="3216002" cy="2514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0188" t="28996" r="80296" b="48064"/>
          <a:stretch/>
        </p:blipFill>
        <p:spPr>
          <a:xfrm>
            <a:off x="9114429" y="2965782"/>
            <a:ext cx="1839019" cy="12467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0349" t="27563" r="82876" b="56953"/>
          <a:stretch/>
        </p:blipFill>
        <p:spPr>
          <a:xfrm>
            <a:off x="8869411" y="4687175"/>
            <a:ext cx="2477730" cy="159282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3" idx="3"/>
          </p:cNvCxnSpPr>
          <p:nvPr/>
        </p:nvCxnSpPr>
        <p:spPr>
          <a:xfrm>
            <a:off x="7149335" y="5206590"/>
            <a:ext cx="2260672" cy="2086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7222808" y="3222848"/>
            <a:ext cx="2187199" cy="87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7222808" y="3310067"/>
            <a:ext cx="3367607" cy="674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7336328" y="1221105"/>
            <a:ext cx="23147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1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4" y="142874"/>
            <a:ext cx="5324475" cy="1884219"/>
          </a:xfrm>
        </p:spPr>
        <p:txBody>
          <a:bodyPr>
            <a:normAutofit/>
          </a:bodyPr>
          <a:lstStyle/>
          <a:p>
            <a:r>
              <a:rPr lang="en-US" dirty="0" smtClean="0"/>
              <a:t>Grouping multiple shapes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35816" y="840364"/>
            <a:ext cx="1795462" cy="7542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Hold ctrl key and click on the shapes you want to group together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49336" y="3247419"/>
            <a:ext cx="1681942" cy="1018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Right-click and select “Group” in the Group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74" y="269038"/>
            <a:ext cx="1447800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6559" t="41039" r="14812" b="18531"/>
          <a:stretch/>
        </p:blipFill>
        <p:spPr>
          <a:xfrm>
            <a:off x="9352670" y="2584002"/>
            <a:ext cx="1672604" cy="22040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670" y="5083751"/>
            <a:ext cx="1438275" cy="1695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22808" y="5083751"/>
            <a:ext cx="1608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shapes will now be treated as one object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8831278" y="3690851"/>
            <a:ext cx="1451566" cy="657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35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4" y="142874"/>
            <a:ext cx="5324475" cy="18842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a link to a picture or shape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8063" y="2227118"/>
            <a:ext cx="1795462" cy="754208"/>
          </a:xfrm>
        </p:spPr>
        <p:txBody>
          <a:bodyPr/>
          <a:lstStyle/>
          <a:p>
            <a:r>
              <a:rPr lang="en-US" dirty="0" smtClean="0"/>
              <a:t>Right-click on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5001" t="35449" r="16458" b="17514"/>
          <a:stretch/>
        </p:blipFill>
        <p:spPr>
          <a:xfrm>
            <a:off x="6334125" y="1143000"/>
            <a:ext cx="3124200" cy="48387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661583" y="4065442"/>
            <a:ext cx="1681942" cy="1018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“Hyperlink”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5343525" y="2604222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5343525" y="4404447"/>
            <a:ext cx="2133600" cy="170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44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951" y="2516157"/>
            <a:ext cx="2257425" cy="114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Click on “Place in this Document”</a:t>
            </a:r>
            <a:endParaRPr lang="en-US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50" y="142874"/>
            <a:ext cx="4457699" cy="173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Adding a link to a picture or shape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1877983"/>
            <a:ext cx="6448425" cy="3571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3951" y="3816321"/>
            <a:ext cx="225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location you want the picture to link to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>
          <a:xfrm>
            <a:off x="3381376" y="3090039"/>
            <a:ext cx="695324" cy="288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3381376" y="3816321"/>
            <a:ext cx="1600199" cy="4616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7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17351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a 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9913" y="2027093"/>
            <a:ext cx="1795462" cy="7542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on “Shapes” in the “Insert” tab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223432" y="3865418"/>
            <a:ext cx="2072467" cy="96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an “Action button” (we used Action Button: Custom)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69" t="323" r="33199" b="25985"/>
          <a:stretch/>
        </p:blipFill>
        <p:spPr>
          <a:xfrm>
            <a:off x="6855553" y="829453"/>
            <a:ext cx="3121127" cy="560929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3"/>
          </p:cNvCxnSpPr>
          <p:nvPr/>
        </p:nvCxnSpPr>
        <p:spPr>
          <a:xfrm flipV="1">
            <a:off x="4905375" y="1514475"/>
            <a:ext cx="2847975" cy="889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5295899" y="4347297"/>
            <a:ext cx="3952876" cy="15659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7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42874"/>
            <a:ext cx="3857624" cy="17351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a 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970" y="4376087"/>
            <a:ext cx="1795462" cy="75420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Drag and drop the shape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285469" y="4648416"/>
            <a:ext cx="2072467" cy="96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PowerPoint will prompt you to add an action to your button. Hyperlink to slide, or run macro are the actions we 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9786" t="49068" r="2392" b="28853"/>
          <a:stretch/>
        </p:blipFill>
        <p:spPr>
          <a:xfrm>
            <a:off x="704970" y="2248161"/>
            <a:ext cx="1689997" cy="1341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33" y="1471137"/>
            <a:ext cx="2315683" cy="260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1562" t="50740" r="1250" b="4445"/>
          <a:stretch/>
        </p:blipFill>
        <p:spPr>
          <a:xfrm>
            <a:off x="9478954" y="1278558"/>
            <a:ext cx="1702317" cy="298522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9293878" y="4648416"/>
            <a:ext cx="2072467" cy="96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can right click on the button to add text, change colors, etc.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1548550" y="3333750"/>
            <a:ext cx="54151" cy="1042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5191125" y="3009900"/>
            <a:ext cx="130578" cy="1638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</p:cNvCxnSpPr>
          <p:nvPr/>
        </p:nvCxnSpPr>
        <p:spPr>
          <a:xfrm flipV="1">
            <a:off x="10330112" y="2575647"/>
            <a:ext cx="84552" cy="2072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5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824</Words>
  <Application>Microsoft Office PowerPoint</Application>
  <PresentationFormat>Widescreen</PresentationFormat>
  <Paragraphs>147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Simple Light</vt:lpstr>
      <vt:lpstr>Basic steps to create Slide Show</vt:lpstr>
      <vt:lpstr>In Depth Instructions</vt:lpstr>
      <vt:lpstr>Adding a picture</vt:lpstr>
      <vt:lpstr>Adding a text box</vt:lpstr>
      <vt:lpstr>Grouping multiple shapes</vt:lpstr>
      <vt:lpstr>Adding a link to a picture or shape</vt:lpstr>
      <vt:lpstr>PowerPoint Presentation</vt:lpstr>
      <vt:lpstr>Adding a button</vt:lpstr>
      <vt:lpstr>Adding a button</vt:lpstr>
      <vt:lpstr>Adding a Macro to a button</vt:lpstr>
      <vt:lpstr>Opening Visual Basic Editor</vt:lpstr>
      <vt:lpstr>Importing VBA modules</vt:lpstr>
      <vt:lpstr>Create your own VBA modules</vt:lpstr>
      <vt:lpstr>Using “PrintFile” function for specific files</vt:lpstr>
      <vt:lpstr>Using “PrintFile” function for specific files</vt:lpstr>
      <vt:lpstr>Finding/using a file’s path</vt:lpstr>
      <vt:lpstr>Finding/using a file’s path</vt:lpstr>
      <vt:lpstr>Slide Show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Wal-Mart Stores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 link to a picture</dc:title>
  <dc:creator>Connor Wallace</dc:creator>
  <cp:lastModifiedBy>Connor Wallace</cp:lastModifiedBy>
  <cp:revision>36</cp:revision>
  <dcterms:created xsi:type="dcterms:W3CDTF">2022-04-20T16:20:17Z</dcterms:created>
  <dcterms:modified xsi:type="dcterms:W3CDTF">2022-05-12T17:23:39Z</dcterms:modified>
</cp:coreProperties>
</file>